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537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910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88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548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09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5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304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728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142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50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446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9595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89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832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053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727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58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A8369-87B0-4570-B2AC-CD498361CDBC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1381C-9C3D-44AB-8D4F-4111B9FD9B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3144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RAJar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855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rajar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Radio Joint Audience Research Limited</a:t>
            </a:r>
          </a:p>
          <a:p>
            <a:r>
              <a:rPr lang="en-GB" dirty="0" smtClean="0"/>
              <a:t>RAJAR measures radio audiences in the UK</a:t>
            </a:r>
          </a:p>
          <a:p>
            <a:r>
              <a:rPr lang="en-GB" dirty="0" smtClean="0"/>
              <a:t>It is in partnership with the BBC and the </a:t>
            </a:r>
            <a:r>
              <a:rPr lang="en-GB" dirty="0" err="1" smtClean="0"/>
              <a:t>Radiocentre</a:t>
            </a:r>
            <a:r>
              <a:rPr lang="en-GB" dirty="0" smtClean="0"/>
              <a:t> on behalf of the commercial sector</a:t>
            </a:r>
          </a:p>
          <a:p>
            <a:r>
              <a:rPr lang="en-GB" dirty="0" smtClean="0"/>
              <a:t>RAJAR surveys over 300 individual stations that broadcast in the UK, 55 of these are owned by the BBC. </a:t>
            </a:r>
          </a:p>
          <a:p>
            <a:r>
              <a:rPr lang="en-GB" dirty="0" smtClean="0"/>
              <a:t>An example of this is that they survey small and large areas, the smallest being an area with 50,000 adults</a:t>
            </a:r>
          </a:p>
          <a:p>
            <a:r>
              <a:rPr lang="en-GB" dirty="0" smtClean="0"/>
              <a:t>48.4 millions adults 15+</a:t>
            </a:r>
            <a:r>
              <a:rPr lang="en-US" dirty="0" smtClean="0"/>
              <a:t> listened in the last quarter of 2018</a:t>
            </a:r>
          </a:p>
          <a:p>
            <a:r>
              <a:rPr lang="en-US" dirty="0" smtClean="0"/>
              <a:t>3 in 5 listen digitally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094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RAJAR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484" y="1923960"/>
            <a:ext cx="4326104" cy="243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7231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55</TotalTime>
  <Words>90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Century Gothic</vt:lpstr>
      <vt:lpstr>Vapor Trail</vt:lpstr>
      <vt:lpstr>RAJar</vt:lpstr>
      <vt:lpstr>rajar</vt:lpstr>
      <vt:lpstr>RAJAR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Matten, Kayleigh</dc:creator>
  <cp:lastModifiedBy>Matten, Kayleigh</cp:lastModifiedBy>
  <cp:revision>17</cp:revision>
  <dcterms:created xsi:type="dcterms:W3CDTF">2019-03-12T12:03:31Z</dcterms:created>
  <dcterms:modified xsi:type="dcterms:W3CDTF">2019-03-12T12:58:59Z</dcterms:modified>
</cp:coreProperties>
</file>