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60" r:id="rId5"/>
    <p:sldId id="261" r:id="rId6"/>
    <p:sldId id="258"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2A5379-891E-4C61-AB4E-00A2403496BD}" v="296" dt="2019-03-12T13:00:04.315"/>
    <p1510:client id="{607D354B-AE0E-451D-EAE5-C86577480651}" v="704" dt="2019-03-12T13:00:55.4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nge, Liam" userId="S::liam.grange@worthing.ac.uk::844675ce-252c-42df-b101-05987080dcff" providerId="AD" clId="Web-{132A5379-891E-4C61-AB4E-00A2403496BD}"/>
    <pc:docChg chg="addSld modSld">
      <pc:chgData name="Grange, Liam" userId="S::liam.grange@worthing.ac.uk::844675ce-252c-42df-b101-05987080dcff" providerId="AD" clId="Web-{132A5379-891E-4C61-AB4E-00A2403496BD}" dt="2019-03-12T13:00:04.315" v="708" actId="20577"/>
      <pc:docMkLst>
        <pc:docMk/>
      </pc:docMkLst>
      <pc:sldChg chg="modSp">
        <pc:chgData name="Grange, Liam" userId="S::liam.grange@worthing.ac.uk::844675ce-252c-42df-b101-05987080dcff" providerId="AD" clId="Web-{132A5379-891E-4C61-AB4E-00A2403496BD}" dt="2019-03-12T12:20:17.864" v="35" actId="20577"/>
        <pc:sldMkLst>
          <pc:docMk/>
          <pc:sldMk cId="109857222" sldId="256"/>
        </pc:sldMkLst>
        <pc:spChg chg="mod">
          <ac:chgData name="Grange, Liam" userId="S::liam.grange@worthing.ac.uk::844675ce-252c-42df-b101-05987080dcff" providerId="AD" clId="Web-{132A5379-891E-4C61-AB4E-00A2403496BD}" dt="2019-03-12T12:19:55.536" v="4" actId="20577"/>
          <ac:spMkLst>
            <pc:docMk/>
            <pc:sldMk cId="109857222" sldId="256"/>
            <ac:spMk id="2" creationId="{00000000-0000-0000-0000-000000000000}"/>
          </ac:spMkLst>
        </pc:spChg>
        <pc:spChg chg="mod">
          <ac:chgData name="Grange, Liam" userId="S::liam.grange@worthing.ac.uk::844675ce-252c-42df-b101-05987080dcff" providerId="AD" clId="Web-{132A5379-891E-4C61-AB4E-00A2403496BD}" dt="2019-03-12T12:20:17.864" v="35" actId="20577"/>
          <ac:spMkLst>
            <pc:docMk/>
            <pc:sldMk cId="109857222" sldId="256"/>
            <ac:spMk id="3" creationId="{00000000-0000-0000-0000-000000000000}"/>
          </ac:spMkLst>
        </pc:spChg>
      </pc:sldChg>
      <pc:sldChg chg="modSp new">
        <pc:chgData name="Grange, Liam" userId="S::liam.grange@worthing.ac.uk::844675ce-252c-42df-b101-05987080dcff" providerId="AD" clId="Web-{132A5379-891E-4C61-AB4E-00A2403496BD}" dt="2019-03-12T12:25:36.991" v="78" actId="20577"/>
        <pc:sldMkLst>
          <pc:docMk/>
          <pc:sldMk cId="1731873909" sldId="257"/>
        </pc:sldMkLst>
        <pc:spChg chg="mod">
          <ac:chgData name="Grange, Liam" userId="S::liam.grange@worthing.ac.uk::844675ce-252c-42df-b101-05987080dcff" providerId="AD" clId="Web-{132A5379-891E-4C61-AB4E-00A2403496BD}" dt="2019-03-12T12:24:06.459" v="71" actId="20577"/>
          <ac:spMkLst>
            <pc:docMk/>
            <pc:sldMk cId="1731873909" sldId="257"/>
            <ac:spMk id="2" creationId="{F4975102-7975-4DC8-828A-D9562543DF8C}"/>
          </ac:spMkLst>
        </pc:spChg>
        <pc:spChg chg="mod">
          <ac:chgData name="Grange, Liam" userId="S::liam.grange@worthing.ac.uk::844675ce-252c-42df-b101-05987080dcff" providerId="AD" clId="Web-{132A5379-891E-4C61-AB4E-00A2403496BD}" dt="2019-03-12T12:25:36.991" v="78" actId="20577"/>
          <ac:spMkLst>
            <pc:docMk/>
            <pc:sldMk cId="1731873909" sldId="257"/>
            <ac:spMk id="3" creationId="{02275CBD-7F49-4549-903D-49CE4717703D}"/>
          </ac:spMkLst>
        </pc:spChg>
      </pc:sldChg>
      <pc:sldChg chg="modSp new">
        <pc:chgData name="Grange, Liam" userId="S::liam.grange@worthing.ac.uk::844675ce-252c-42df-b101-05987080dcff" providerId="AD" clId="Web-{132A5379-891E-4C61-AB4E-00A2403496BD}" dt="2019-03-12T12:59:08.675" v="554" actId="20577"/>
        <pc:sldMkLst>
          <pc:docMk/>
          <pc:sldMk cId="371270103" sldId="258"/>
        </pc:sldMkLst>
        <pc:spChg chg="mod">
          <ac:chgData name="Grange, Liam" userId="S::liam.grange@worthing.ac.uk::844675ce-252c-42df-b101-05987080dcff" providerId="AD" clId="Web-{132A5379-891E-4C61-AB4E-00A2403496BD}" dt="2019-03-12T12:29:20.634" v="129" actId="20577"/>
          <ac:spMkLst>
            <pc:docMk/>
            <pc:sldMk cId="371270103" sldId="258"/>
            <ac:spMk id="2" creationId="{1EF0B68C-EDBE-4C0D-B71E-816525BD154F}"/>
          </ac:spMkLst>
        </pc:spChg>
        <pc:spChg chg="mod">
          <ac:chgData name="Grange, Liam" userId="S::liam.grange@worthing.ac.uk::844675ce-252c-42df-b101-05987080dcff" providerId="AD" clId="Web-{132A5379-891E-4C61-AB4E-00A2403496BD}" dt="2019-03-12T12:59:08.675" v="554" actId="20577"/>
          <ac:spMkLst>
            <pc:docMk/>
            <pc:sldMk cId="371270103" sldId="258"/>
            <ac:spMk id="3" creationId="{6C9E6E50-BC5C-4694-B881-C8D4808B3BF6}"/>
          </ac:spMkLst>
        </pc:spChg>
      </pc:sldChg>
      <pc:sldChg chg="modSp new">
        <pc:chgData name="Grange, Liam" userId="S::liam.grange@worthing.ac.uk::844675ce-252c-42df-b101-05987080dcff" providerId="AD" clId="Web-{132A5379-891E-4C61-AB4E-00A2403496BD}" dt="2019-03-12T13:00:04.315" v="707" actId="20577"/>
        <pc:sldMkLst>
          <pc:docMk/>
          <pc:sldMk cId="3199908307" sldId="259"/>
        </pc:sldMkLst>
        <pc:spChg chg="mod">
          <ac:chgData name="Grange, Liam" userId="S::liam.grange@worthing.ac.uk::844675ce-252c-42df-b101-05987080dcff" providerId="AD" clId="Web-{132A5379-891E-4C61-AB4E-00A2403496BD}" dt="2019-03-12T12:59:24.472" v="560" actId="20577"/>
          <ac:spMkLst>
            <pc:docMk/>
            <pc:sldMk cId="3199908307" sldId="259"/>
            <ac:spMk id="2" creationId="{E3B806DF-6DA4-4015-A352-B45F970F304D}"/>
          </ac:spMkLst>
        </pc:spChg>
        <pc:spChg chg="mod">
          <ac:chgData name="Grange, Liam" userId="S::liam.grange@worthing.ac.uk::844675ce-252c-42df-b101-05987080dcff" providerId="AD" clId="Web-{132A5379-891E-4C61-AB4E-00A2403496BD}" dt="2019-03-12T13:00:04.315" v="707" actId="20577"/>
          <ac:spMkLst>
            <pc:docMk/>
            <pc:sldMk cId="3199908307" sldId="259"/>
            <ac:spMk id="3" creationId="{5CCBB9D4-26FF-4730-9DDC-E7BB9EF71215}"/>
          </ac:spMkLst>
        </pc:spChg>
      </pc:sldChg>
    </pc:docChg>
  </pc:docChgLst>
  <pc:docChgLst>
    <pc:chgData name="Smith, Connor" userId="S::connor.smith@worthing.ac.uk::16981840-f220-4047-8f62-58b76b805c1f" providerId="AD" clId="Web-{607D354B-AE0E-451D-EAE5-C86577480651}"/>
    <pc:docChg chg="addSld delSld modSld">
      <pc:chgData name="Smith, Connor" userId="S::connor.smith@worthing.ac.uk::16981840-f220-4047-8f62-58b76b805c1f" providerId="AD" clId="Web-{607D354B-AE0E-451D-EAE5-C86577480651}" dt="2019-03-12T13:00:55.488" v="1418" actId="20577"/>
      <pc:docMkLst>
        <pc:docMk/>
      </pc:docMkLst>
      <pc:sldChg chg="modSp">
        <pc:chgData name="Smith, Connor" userId="S::connor.smith@worthing.ac.uk::16981840-f220-4047-8f62-58b76b805c1f" providerId="AD" clId="Web-{607D354B-AE0E-451D-EAE5-C86577480651}" dt="2019-03-12T12:30:46.422" v="85" actId="20577"/>
        <pc:sldMkLst>
          <pc:docMk/>
          <pc:sldMk cId="1731873909" sldId="257"/>
        </pc:sldMkLst>
        <pc:spChg chg="mod">
          <ac:chgData name="Smith, Connor" userId="S::connor.smith@worthing.ac.uk::16981840-f220-4047-8f62-58b76b805c1f" providerId="AD" clId="Web-{607D354B-AE0E-451D-EAE5-C86577480651}" dt="2019-03-12T12:30:46.422" v="85" actId="20577"/>
          <ac:spMkLst>
            <pc:docMk/>
            <pc:sldMk cId="1731873909" sldId="257"/>
            <ac:spMk id="3" creationId="{02275CBD-7F49-4549-903D-49CE4717703D}"/>
          </ac:spMkLst>
        </pc:spChg>
      </pc:sldChg>
      <pc:sldChg chg="modSp">
        <pc:chgData name="Smith, Connor" userId="S::connor.smith@worthing.ac.uk::16981840-f220-4047-8f62-58b76b805c1f" providerId="AD" clId="Web-{607D354B-AE0E-451D-EAE5-C86577480651}" dt="2019-03-12T13:00:55.472" v="1417" actId="20577"/>
        <pc:sldMkLst>
          <pc:docMk/>
          <pc:sldMk cId="371270103" sldId="258"/>
        </pc:sldMkLst>
        <pc:spChg chg="mod">
          <ac:chgData name="Smith, Connor" userId="S::connor.smith@worthing.ac.uk::16981840-f220-4047-8f62-58b76b805c1f" providerId="AD" clId="Web-{607D354B-AE0E-451D-EAE5-C86577480651}" dt="2019-03-12T13:00:55.472" v="1417" actId="20577"/>
          <ac:spMkLst>
            <pc:docMk/>
            <pc:sldMk cId="371270103" sldId="258"/>
            <ac:spMk id="3" creationId="{6C9E6E50-BC5C-4694-B881-C8D4808B3BF6}"/>
          </ac:spMkLst>
        </pc:spChg>
      </pc:sldChg>
      <pc:sldChg chg="modSp new">
        <pc:chgData name="Smith, Connor" userId="S::connor.smith@worthing.ac.uk::16981840-f220-4047-8f62-58b76b805c1f" providerId="AD" clId="Web-{607D354B-AE0E-451D-EAE5-C86577480651}" dt="2019-03-12T12:36:49.251" v="496" actId="20577"/>
        <pc:sldMkLst>
          <pc:docMk/>
          <pc:sldMk cId="1092278057" sldId="260"/>
        </pc:sldMkLst>
        <pc:spChg chg="mod">
          <ac:chgData name="Smith, Connor" userId="S::connor.smith@worthing.ac.uk::16981840-f220-4047-8f62-58b76b805c1f" providerId="AD" clId="Web-{607D354B-AE0E-451D-EAE5-C86577480651}" dt="2019-03-12T12:29:58.281" v="59" actId="20577"/>
          <ac:spMkLst>
            <pc:docMk/>
            <pc:sldMk cId="1092278057" sldId="260"/>
            <ac:spMk id="2" creationId="{74AFC010-7970-464A-84A1-87642AC00DE8}"/>
          </ac:spMkLst>
        </pc:spChg>
        <pc:spChg chg="mod">
          <ac:chgData name="Smith, Connor" userId="S::connor.smith@worthing.ac.uk::16981840-f220-4047-8f62-58b76b805c1f" providerId="AD" clId="Web-{607D354B-AE0E-451D-EAE5-C86577480651}" dt="2019-03-12T12:36:49.251" v="496" actId="20577"/>
          <ac:spMkLst>
            <pc:docMk/>
            <pc:sldMk cId="1092278057" sldId="260"/>
            <ac:spMk id="3" creationId="{E790A627-BC07-4355-A73D-25C6F3DC109E}"/>
          </ac:spMkLst>
        </pc:spChg>
      </pc:sldChg>
      <pc:sldChg chg="modSp new">
        <pc:chgData name="Smith, Connor" userId="S::connor.smith@worthing.ac.uk::16981840-f220-4047-8f62-58b76b805c1f" providerId="AD" clId="Web-{607D354B-AE0E-451D-EAE5-C86577480651}" dt="2019-03-12T12:58:59.441" v="1411" actId="20577"/>
        <pc:sldMkLst>
          <pc:docMk/>
          <pc:sldMk cId="1731224993" sldId="261"/>
        </pc:sldMkLst>
        <pc:spChg chg="mod">
          <ac:chgData name="Smith, Connor" userId="S::connor.smith@worthing.ac.uk::16981840-f220-4047-8f62-58b76b805c1f" providerId="AD" clId="Web-{607D354B-AE0E-451D-EAE5-C86577480651}" dt="2019-03-12T12:58:59.441" v="1411" actId="20577"/>
          <ac:spMkLst>
            <pc:docMk/>
            <pc:sldMk cId="1731224993" sldId="261"/>
            <ac:spMk id="2" creationId="{938A1D98-C079-480E-9631-A5F306FAE312}"/>
          </ac:spMkLst>
        </pc:spChg>
        <pc:spChg chg="mod">
          <ac:chgData name="Smith, Connor" userId="S::connor.smith@worthing.ac.uk::16981840-f220-4047-8f62-58b76b805c1f" providerId="AD" clId="Web-{607D354B-AE0E-451D-EAE5-C86577480651}" dt="2019-03-12T12:53:09.815" v="1292" actId="20577"/>
          <ac:spMkLst>
            <pc:docMk/>
            <pc:sldMk cId="1731224993" sldId="261"/>
            <ac:spMk id="3" creationId="{6CCE3324-0B16-4194-9BF2-577A387968DF}"/>
          </ac:spMkLst>
        </pc:spChg>
      </pc:sldChg>
      <pc:sldChg chg="modSp new del">
        <pc:chgData name="Smith, Connor" userId="S::connor.smith@worthing.ac.uk::16981840-f220-4047-8f62-58b76b805c1f" providerId="AD" clId="Web-{607D354B-AE0E-451D-EAE5-C86577480651}" dt="2019-03-12T13:00:36.331" v="1414"/>
        <pc:sldMkLst>
          <pc:docMk/>
          <pc:sldMk cId="930568891" sldId="262"/>
        </pc:sldMkLst>
        <pc:spChg chg="mod">
          <ac:chgData name="Smith, Connor" userId="S::connor.smith@worthing.ac.uk::16981840-f220-4047-8f62-58b76b805c1f" providerId="AD" clId="Web-{607D354B-AE0E-451D-EAE5-C86577480651}" dt="2019-03-12T12:53:21.440" v="1337" actId="20577"/>
          <ac:spMkLst>
            <pc:docMk/>
            <pc:sldMk cId="930568891" sldId="262"/>
            <ac:spMk id="2" creationId="{BF143BCA-8292-4830-B5C7-50EB6F3CF5BE}"/>
          </ac:spMkLst>
        </pc:spChg>
        <pc:spChg chg="mod">
          <ac:chgData name="Smith, Connor" userId="S::connor.smith@worthing.ac.uk::16981840-f220-4047-8f62-58b76b805c1f" providerId="AD" clId="Web-{607D354B-AE0E-451D-EAE5-C86577480651}" dt="2019-03-12T12:53:23.924" v="1340" actId="20577"/>
          <ac:spMkLst>
            <pc:docMk/>
            <pc:sldMk cId="930568891" sldId="262"/>
            <ac:spMk id="3" creationId="{A9D0B6F6-63C2-46CD-A6F0-A6F809202280}"/>
          </ac:spMkLst>
        </pc:spChg>
      </pc:sldChg>
      <pc:sldChg chg="addSp modSp new">
        <pc:chgData name="Smith, Connor" userId="S::connor.smith@worthing.ac.uk::16981840-f220-4047-8f62-58b76b805c1f" providerId="AD" clId="Web-{607D354B-AE0E-451D-EAE5-C86577480651}" dt="2019-03-12T12:57:57.440" v="1354" actId="1076"/>
        <pc:sldMkLst>
          <pc:docMk/>
          <pc:sldMk cId="4130263396" sldId="263"/>
        </pc:sldMkLst>
        <pc:picChg chg="add mod modCrop">
          <ac:chgData name="Smith, Connor" userId="S::connor.smith@worthing.ac.uk::16981840-f220-4047-8f62-58b76b805c1f" providerId="AD" clId="Web-{607D354B-AE0E-451D-EAE5-C86577480651}" dt="2019-03-12T12:57:57.440" v="1354" actId="1076"/>
          <ac:picMkLst>
            <pc:docMk/>
            <pc:sldMk cId="4130263396" sldId="263"/>
            <ac:picMk id="2" creationId="{8B18F120-094F-4D7A-94A4-9D9CAF94EC2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cs typeface="Calibri Light"/>
              </a:rPr>
              <a:t>RAJAR </a:t>
            </a:r>
            <a:endParaRPr lang="en-US"/>
          </a:p>
        </p:txBody>
      </p:sp>
      <p:sp>
        <p:nvSpPr>
          <p:cNvPr id="3" name="Subtitle 2"/>
          <p:cNvSpPr>
            <a:spLocks noGrp="1"/>
          </p:cNvSpPr>
          <p:nvPr>
            <p:ph type="subTitle" idx="1"/>
          </p:nvPr>
        </p:nvSpPr>
        <p:spPr/>
        <p:txBody>
          <a:bodyPr vert="horz" lIns="91440" tIns="45720" rIns="91440" bIns="45720" rtlCol="0" anchor="t">
            <a:normAutofit/>
          </a:bodyPr>
          <a:lstStyle/>
          <a:p>
            <a:r>
              <a:rPr lang="en-US">
                <a:cs typeface="Calibri"/>
              </a:rPr>
              <a:t>By Liam Grange and Connor Smith</a:t>
            </a: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ell phone&#10;&#10;Description generated with very high confidence">
            <a:extLst>
              <a:ext uri="{FF2B5EF4-FFF2-40B4-BE49-F238E27FC236}">
                <a16:creationId xmlns:a16="http://schemas.microsoft.com/office/drawing/2014/main" id="{8B18F120-094F-4D7A-94A4-9D9CAF94EC2A}"/>
              </a:ext>
            </a:extLst>
          </p:cNvPr>
          <p:cNvPicPr>
            <a:picLocks noChangeAspect="1"/>
          </p:cNvPicPr>
          <p:nvPr/>
        </p:nvPicPr>
        <p:blipFill rotWithShape="1">
          <a:blip r:embed="rId2"/>
          <a:srcRect l="213" t="-292" r="14883" b="876"/>
          <a:stretch/>
        </p:blipFill>
        <p:spPr>
          <a:xfrm>
            <a:off x="39107" y="2440"/>
            <a:ext cx="12174220" cy="6934327"/>
          </a:xfrm>
          <a:prstGeom prst="rect">
            <a:avLst/>
          </a:prstGeom>
        </p:spPr>
      </p:pic>
    </p:spTree>
    <p:extLst>
      <p:ext uri="{BB962C8B-B14F-4D97-AF65-F5344CB8AC3E}">
        <p14:creationId xmlns:p14="http://schemas.microsoft.com/office/powerpoint/2010/main" val="4130263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75102-7975-4DC8-828A-D9562543DF8C}"/>
              </a:ext>
            </a:extLst>
          </p:cNvPr>
          <p:cNvSpPr>
            <a:spLocks noGrp="1"/>
          </p:cNvSpPr>
          <p:nvPr>
            <p:ph type="title"/>
          </p:nvPr>
        </p:nvSpPr>
        <p:spPr/>
        <p:txBody>
          <a:bodyPr/>
          <a:lstStyle/>
          <a:p>
            <a:r>
              <a:rPr lang="en-US">
                <a:cs typeface="Calibri Light"/>
              </a:rPr>
              <a:t>What the acronym stands for </a:t>
            </a:r>
            <a:endParaRPr lang="en-US"/>
          </a:p>
        </p:txBody>
      </p:sp>
      <p:sp>
        <p:nvSpPr>
          <p:cNvPr id="3" name="Content Placeholder 2">
            <a:extLst>
              <a:ext uri="{FF2B5EF4-FFF2-40B4-BE49-F238E27FC236}">
                <a16:creationId xmlns:a16="http://schemas.microsoft.com/office/drawing/2014/main" id="{02275CBD-7F49-4549-903D-49CE4717703D}"/>
              </a:ext>
            </a:extLst>
          </p:cNvPr>
          <p:cNvSpPr>
            <a:spLocks noGrp="1"/>
          </p:cNvSpPr>
          <p:nvPr>
            <p:ph idx="1"/>
          </p:nvPr>
        </p:nvSpPr>
        <p:spPr/>
        <p:txBody>
          <a:bodyPr vert="horz" lIns="91440" tIns="45720" rIns="91440" bIns="45720" rtlCol="0" anchor="t">
            <a:normAutofit/>
          </a:bodyPr>
          <a:lstStyle/>
          <a:p>
            <a:r>
              <a:rPr lang="en-US">
                <a:cs typeface="Calibri"/>
              </a:rPr>
              <a:t>RAJAR- Radio Joint Audience Research</a:t>
            </a:r>
            <a:endParaRPr lang="en-US"/>
          </a:p>
        </p:txBody>
      </p:sp>
    </p:spTree>
    <p:extLst>
      <p:ext uri="{BB962C8B-B14F-4D97-AF65-F5344CB8AC3E}">
        <p14:creationId xmlns:p14="http://schemas.microsoft.com/office/powerpoint/2010/main" val="1731873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FC010-7970-464A-84A1-87642AC00DE8}"/>
              </a:ext>
            </a:extLst>
          </p:cNvPr>
          <p:cNvSpPr>
            <a:spLocks noGrp="1"/>
          </p:cNvSpPr>
          <p:nvPr>
            <p:ph type="title"/>
          </p:nvPr>
        </p:nvSpPr>
        <p:spPr/>
        <p:txBody>
          <a:bodyPr/>
          <a:lstStyle/>
          <a:p>
            <a:r>
              <a:rPr lang="en-US">
                <a:cs typeface="Calibri Light"/>
              </a:rPr>
              <a:t>Providing Audience Research</a:t>
            </a:r>
            <a:endParaRPr lang="en-US"/>
          </a:p>
        </p:txBody>
      </p:sp>
      <p:sp>
        <p:nvSpPr>
          <p:cNvPr id="3" name="Content Placeholder 2">
            <a:extLst>
              <a:ext uri="{FF2B5EF4-FFF2-40B4-BE49-F238E27FC236}">
                <a16:creationId xmlns:a16="http://schemas.microsoft.com/office/drawing/2014/main" id="{E790A627-BC07-4355-A73D-25C6F3DC109E}"/>
              </a:ext>
            </a:extLst>
          </p:cNvPr>
          <p:cNvSpPr>
            <a:spLocks noGrp="1"/>
          </p:cNvSpPr>
          <p:nvPr>
            <p:ph idx="1"/>
          </p:nvPr>
        </p:nvSpPr>
        <p:spPr/>
        <p:txBody>
          <a:bodyPr vert="horz" lIns="91440" tIns="45720" rIns="91440" bIns="45720" rtlCol="0" anchor="t">
            <a:normAutofit/>
          </a:bodyPr>
          <a:lstStyle/>
          <a:p>
            <a:pPr marL="0" indent="0">
              <a:buNone/>
            </a:pPr>
            <a:r>
              <a:rPr lang="en-US">
                <a:cs typeface="Calibri" panose="020F0502020204030204"/>
              </a:rPr>
              <a:t>RAJAR collects its information on behalf of over 300 radio stations of small and large, commercial licensed stations by BBC and </a:t>
            </a:r>
            <a:r>
              <a:rPr lang="en-US" err="1">
                <a:cs typeface="Calibri" panose="020F0502020204030204"/>
              </a:rPr>
              <a:t>Ofcom</a:t>
            </a:r>
            <a:r>
              <a:rPr lang="en-US">
                <a:cs typeface="Calibri" panose="020F0502020204030204"/>
              </a:rPr>
              <a:t>. They collected information of time, duration, platform and location. This information is collected and published o  a quarterly basis.</a:t>
            </a:r>
          </a:p>
        </p:txBody>
      </p:sp>
    </p:spTree>
    <p:extLst>
      <p:ext uri="{BB962C8B-B14F-4D97-AF65-F5344CB8AC3E}">
        <p14:creationId xmlns:p14="http://schemas.microsoft.com/office/powerpoint/2010/main" val="1092278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1D98-C079-480E-9631-A5F306FAE312}"/>
              </a:ext>
            </a:extLst>
          </p:cNvPr>
          <p:cNvSpPr>
            <a:spLocks noGrp="1"/>
          </p:cNvSpPr>
          <p:nvPr>
            <p:ph type="title"/>
          </p:nvPr>
        </p:nvSpPr>
        <p:spPr/>
        <p:txBody>
          <a:bodyPr/>
          <a:lstStyle/>
          <a:p>
            <a:r>
              <a:rPr lang="en-US">
                <a:cs typeface="Calibri Light"/>
              </a:rPr>
              <a:t>How Research is conducted</a:t>
            </a:r>
            <a:br>
              <a:rPr lang="en-US">
                <a:cs typeface="Calibri Light"/>
              </a:rPr>
            </a:br>
            <a:r>
              <a:rPr lang="en-US" sz="2000" i="1">
                <a:cs typeface="Calibri Light"/>
              </a:rPr>
              <a:t>(How, demographic and provision)</a:t>
            </a:r>
            <a:endParaRPr lang="en-US" i="1"/>
          </a:p>
        </p:txBody>
      </p:sp>
      <p:sp>
        <p:nvSpPr>
          <p:cNvPr id="3" name="Content Placeholder 2">
            <a:extLst>
              <a:ext uri="{FF2B5EF4-FFF2-40B4-BE49-F238E27FC236}">
                <a16:creationId xmlns:a16="http://schemas.microsoft.com/office/drawing/2014/main" id="{6CCE3324-0B16-4194-9BF2-577A387968DF}"/>
              </a:ext>
            </a:extLst>
          </p:cNvPr>
          <p:cNvSpPr>
            <a:spLocks noGrp="1"/>
          </p:cNvSpPr>
          <p:nvPr>
            <p:ph idx="1"/>
          </p:nvPr>
        </p:nvSpPr>
        <p:spPr/>
        <p:txBody>
          <a:bodyPr vert="horz" lIns="91440" tIns="45720" rIns="91440" bIns="45720" rtlCol="0" anchor="t">
            <a:normAutofit/>
          </a:bodyPr>
          <a:lstStyle/>
          <a:p>
            <a:pPr marL="0" indent="0">
              <a:buNone/>
            </a:pPr>
            <a:r>
              <a:rPr lang="en-US">
                <a:cs typeface="Calibri" panose="020F0502020204030204"/>
              </a:rPr>
              <a:t>The research methodology is based on continuous diary survey, measuring listening behavior of over 54,000 adults a year (aged +15). Its documented on a quarter-hour basis for a week listening, which is taken from a sample representative of a single area of transmission, alongside the nation as a whole.</a:t>
            </a:r>
            <a:br>
              <a:rPr lang="en-US">
                <a:cs typeface="Calibri" panose="020F0502020204030204"/>
              </a:rPr>
            </a:br>
            <a:r>
              <a:rPr lang="en-US">
                <a:cs typeface="Calibri" panose="020F0502020204030204"/>
              </a:rPr>
              <a:t>The research is actually carried out on behalf of RAJAR by special research contractors, which at the time of writing this, is 'Ipsos Mori'</a:t>
            </a:r>
          </a:p>
        </p:txBody>
      </p:sp>
    </p:spTree>
    <p:extLst>
      <p:ext uri="{BB962C8B-B14F-4D97-AF65-F5344CB8AC3E}">
        <p14:creationId xmlns:p14="http://schemas.microsoft.com/office/powerpoint/2010/main" val="1731224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0B68C-EDBE-4C0D-B71E-816525BD154F}"/>
              </a:ext>
            </a:extLst>
          </p:cNvPr>
          <p:cNvSpPr>
            <a:spLocks noGrp="1"/>
          </p:cNvSpPr>
          <p:nvPr>
            <p:ph type="title"/>
          </p:nvPr>
        </p:nvSpPr>
        <p:spPr/>
        <p:txBody>
          <a:bodyPr/>
          <a:lstStyle/>
          <a:p>
            <a:r>
              <a:rPr lang="en-US">
                <a:cs typeface="Calibri Light"/>
              </a:rPr>
              <a:t>The most popular products</a:t>
            </a:r>
            <a:endParaRPr lang="en-US"/>
          </a:p>
        </p:txBody>
      </p:sp>
      <p:sp>
        <p:nvSpPr>
          <p:cNvPr id="3" name="Content Placeholder 2">
            <a:extLst>
              <a:ext uri="{FF2B5EF4-FFF2-40B4-BE49-F238E27FC236}">
                <a16:creationId xmlns:a16="http://schemas.microsoft.com/office/drawing/2014/main" id="{6C9E6E50-BC5C-4694-B881-C8D4808B3BF6}"/>
              </a:ext>
            </a:extLst>
          </p:cNvPr>
          <p:cNvSpPr>
            <a:spLocks noGrp="1"/>
          </p:cNvSpPr>
          <p:nvPr>
            <p:ph idx="1"/>
          </p:nvPr>
        </p:nvSpPr>
        <p:spPr/>
        <p:txBody>
          <a:bodyPr vert="horz" lIns="91440" tIns="45720" rIns="91440" bIns="45720" rtlCol="0" anchor="t">
            <a:normAutofit/>
          </a:bodyPr>
          <a:lstStyle/>
          <a:p>
            <a:r>
              <a:rPr lang="en-US">
                <a:cs typeface="Calibri"/>
              </a:rPr>
              <a:t>RAJAR is a non-profit organization so they have no products to sell. RAJAR data is the industry wide currency for planning, buying and selling advertising on commercial radio. So RAJAR itself seems to be a product. </a:t>
            </a:r>
            <a:endParaRPr lang="en-US" b="1">
              <a:cs typeface="Calibri"/>
            </a:endParaRPr>
          </a:p>
        </p:txBody>
      </p:sp>
    </p:spTree>
    <p:extLst>
      <p:ext uri="{BB962C8B-B14F-4D97-AF65-F5344CB8AC3E}">
        <p14:creationId xmlns:p14="http://schemas.microsoft.com/office/powerpoint/2010/main" val="371270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806DF-6DA4-4015-A352-B45F970F304D}"/>
              </a:ext>
            </a:extLst>
          </p:cNvPr>
          <p:cNvSpPr>
            <a:spLocks noGrp="1"/>
          </p:cNvSpPr>
          <p:nvPr>
            <p:ph type="title"/>
          </p:nvPr>
        </p:nvSpPr>
        <p:spPr/>
        <p:txBody>
          <a:bodyPr/>
          <a:lstStyle/>
          <a:p>
            <a:r>
              <a:rPr lang="en-US">
                <a:cs typeface="Calibri Light"/>
              </a:rPr>
              <a:t>Why this product is popular</a:t>
            </a:r>
            <a:endParaRPr lang="en-US"/>
          </a:p>
        </p:txBody>
      </p:sp>
      <p:sp>
        <p:nvSpPr>
          <p:cNvPr id="3" name="Content Placeholder 2">
            <a:extLst>
              <a:ext uri="{FF2B5EF4-FFF2-40B4-BE49-F238E27FC236}">
                <a16:creationId xmlns:a16="http://schemas.microsoft.com/office/drawing/2014/main" id="{5CCBB9D4-26FF-4730-9DDC-E7BB9EF71215}"/>
              </a:ext>
            </a:extLst>
          </p:cNvPr>
          <p:cNvSpPr>
            <a:spLocks noGrp="1"/>
          </p:cNvSpPr>
          <p:nvPr>
            <p:ph idx="1"/>
          </p:nvPr>
        </p:nvSpPr>
        <p:spPr/>
        <p:txBody>
          <a:bodyPr vert="horz" lIns="91440" tIns="45720" rIns="91440" bIns="45720" rtlCol="0" anchor="t">
            <a:normAutofit/>
          </a:bodyPr>
          <a:lstStyle/>
          <a:p>
            <a:pPr marL="0" indent="0">
              <a:buNone/>
            </a:pPr>
            <a:r>
              <a:rPr lang="en-US">
                <a:cs typeface="Calibri"/>
              </a:rPr>
              <a:t>As previously mentioned it is a non-profit organisation so it doesn't sell anything. </a:t>
            </a:r>
          </a:p>
        </p:txBody>
      </p:sp>
    </p:spTree>
    <p:extLst>
      <p:ext uri="{BB962C8B-B14F-4D97-AF65-F5344CB8AC3E}">
        <p14:creationId xmlns:p14="http://schemas.microsoft.com/office/powerpoint/2010/main" val="31999083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RAJAR </vt:lpstr>
      <vt:lpstr>PowerPoint Presentation</vt:lpstr>
      <vt:lpstr>What the acronym stands for </vt:lpstr>
      <vt:lpstr>Providing Audience Research</vt:lpstr>
      <vt:lpstr>How Research is conducted (How, demographic and provision)</vt:lpstr>
      <vt:lpstr>The most popular products</vt:lpstr>
      <vt:lpstr>Why this product is popular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2013-07-15T20:26:40Z</dcterms:created>
  <dcterms:modified xsi:type="dcterms:W3CDTF">2019-03-12T13:01:14Z</dcterms:modified>
</cp:coreProperties>
</file>