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121E9F0-0C83-4A7C-AF1F-2BD0528FFC2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1572539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21E9F0-0C83-4A7C-AF1F-2BD0528FFC2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3336408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21E9F0-0C83-4A7C-AF1F-2BD0528FFC2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3880907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121E9F0-0C83-4A7C-AF1F-2BD0528FFC2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399504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121E9F0-0C83-4A7C-AF1F-2BD0528FFC26}" type="datetimeFigureOut">
              <a:rPr lang="en-GB" smtClean="0"/>
              <a:t>12/03/2019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370760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121E9F0-0C83-4A7C-AF1F-2BD0528FFC26}" type="datetimeFigureOut">
              <a:rPr lang="en-GB" smtClean="0"/>
              <a:t>12/03/2019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1020842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21E9F0-0C83-4A7C-AF1F-2BD0528FFC26}" type="datetimeFigureOut">
              <a:rPr lang="en-GB" smtClean="0"/>
              <a:t>12/03/2019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213019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121E9F0-0C83-4A7C-AF1F-2BD0528FFC2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4002104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121E9F0-0C83-4A7C-AF1F-2BD0528FFC2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73203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21E9F0-0C83-4A7C-AF1F-2BD0528FFC2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155531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21E9F0-0C83-4A7C-AF1F-2BD0528FFC2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FAE08C-C0E2-4DC8-9B1A-53C7FA3C27CD}" type="slidenum">
              <a:rPr lang="en-GB" smtClean="0"/>
              <a:t>‹#›</a:t>
            </a:fld>
            <a:endParaRPr lang="en-GB"/>
          </a:p>
        </p:txBody>
      </p:sp>
    </p:spTree>
    <p:extLst>
      <p:ext uri="{BB962C8B-B14F-4D97-AF65-F5344CB8AC3E}">
        <p14:creationId xmlns:p14="http://schemas.microsoft.com/office/powerpoint/2010/main" val="392525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1E9F0-0C83-4A7C-AF1F-2BD0528FFC26}" type="datetimeFigureOut">
              <a:rPr lang="en-GB" smtClean="0"/>
              <a:t>12/03/2019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AE08C-C0E2-4DC8-9B1A-53C7FA3C27CD}" type="slidenum">
              <a:rPr lang="en-GB" smtClean="0"/>
              <a:t>‹#›</a:t>
            </a:fld>
            <a:endParaRPr lang="en-GB"/>
          </a:p>
        </p:txBody>
      </p:sp>
    </p:spTree>
    <p:extLst>
      <p:ext uri="{BB962C8B-B14F-4D97-AF65-F5344CB8AC3E}">
        <p14:creationId xmlns:p14="http://schemas.microsoft.com/office/powerpoint/2010/main" val="3246464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NRS</a:t>
            </a:r>
            <a:endParaRPr lang="en-GB" dirty="0"/>
          </a:p>
        </p:txBody>
      </p:sp>
      <p:sp>
        <p:nvSpPr>
          <p:cNvPr id="3" name="Subtitle 2"/>
          <p:cNvSpPr>
            <a:spLocks noGrp="1"/>
          </p:cNvSpPr>
          <p:nvPr>
            <p:ph type="subTitle" idx="1"/>
          </p:nvPr>
        </p:nvSpPr>
        <p:spPr/>
        <p:txBody>
          <a:bodyPr/>
          <a:lstStyle/>
          <a:p>
            <a:r>
              <a:rPr lang="en-GB" dirty="0" smtClean="0"/>
              <a:t>James, Harry, George.</a:t>
            </a:r>
            <a:endParaRPr lang="en-GB" dirty="0"/>
          </a:p>
        </p:txBody>
      </p:sp>
    </p:spTree>
    <p:extLst>
      <p:ext uri="{BB962C8B-B14F-4D97-AF65-F5344CB8AC3E}">
        <p14:creationId xmlns:p14="http://schemas.microsoft.com/office/powerpoint/2010/main" val="423789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NRS stand for?</a:t>
            </a:r>
            <a:endParaRPr lang="en-GB" dirty="0"/>
          </a:p>
        </p:txBody>
      </p:sp>
      <p:sp>
        <p:nvSpPr>
          <p:cNvPr id="3" name="Content Placeholder 2"/>
          <p:cNvSpPr>
            <a:spLocks noGrp="1"/>
          </p:cNvSpPr>
          <p:nvPr>
            <p:ph idx="1"/>
          </p:nvPr>
        </p:nvSpPr>
        <p:spPr/>
        <p:txBody>
          <a:bodyPr/>
          <a:lstStyle/>
          <a:p>
            <a:pPr marL="0" indent="0">
              <a:buNone/>
            </a:pPr>
            <a:r>
              <a:rPr lang="en-GB" dirty="0" smtClean="0"/>
              <a:t>NRS Stands for National Readership Survey.</a:t>
            </a:r>
          </a:p>
        </p:txBody>
      </p:sp>
    </p:spTree>
    <p:extLst>
      <p:ext uri="{BB962C8B-B14F-4D97-AF65-F5344CB8AC3E}">
        <p14:creationId xmlns:p14="http://schemas.microsoft.com/office/powerpoint/2010/main" val="3626363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industries does your company provide audience research for?</a:t>
            </a:r>
            <a:endParaRPr lang="en-GB" dirty="0"/>
          </a:p>
        </p:txBody>
      </p:sp>
      <p:sp>
        <p:nvSpPr>
          <p:cNvPr id="3" name="Content Placeholder 2"/>
          <p:cNvSpPr>
            <a:spLocks noGrp="1"/>
          </p:cNvSpPr>
          <p:nvPr>
            <p:ph idx="1"/>
          </p:nvPr>
        </p:nvSpPr>
        <p:spPr/>
        <p:txBody>
          <a:bodyPr/>
          <a:lstStyle/>
          <a:p>
            <a:pPr marL="457200" lvl="1" indent="0">
              <a:buNone/>
            </a:pPr>
            <a:r>
              <a:rPr lang="en-GB" dirty="0" smtClean="0"/>
              <a:t>Film: Films that are made for a higher or lower social grade</a:t>
            </a:r>
          </a:p>
          <a:p>
            <a:pPr marL="457200" lvl="1" indent="0">
              <a:buNone/>
            </a:pPr>
            <a:endParaRPr lang="en-GB" dirty="0"/>
          </a:p>
          <a:p>
            <a:pPr marL="457200" lvl="1" indent="0">
              <a:buNone/>
            </a:pPr>
            <a:r>
              <a:rPr lang="en-GB" dirty="0" err="1" smtClean="0"/>
              <a:t>Tv</a:t>
            </a:r>
            <a:r>
              <a:rPr lang="en-GB" dirty="0" smtClean="0"/>
              <a:t>: TV shows that are made for a higher or lower social grade for example billions.</a:t>
            </a:r>
          </a:p>
          <a:p>
            <a:pPr marL="457200" lvl="1" indent="0">
              <a:buNone/>
            </a:pPr>
            <a:endParaRPr lang="en-GB" dirty="0"/>
          </a:p>
          <a:p>
            <a:pPr marL="457200" lvl="1" indent="0">
              <a:buNone/>
            </a:pPr>
            <a:r>
              <a:rPr lang="en-GB" dirty="0" smtClean="0"/>
              <a:t>Magazines: Magazines that are priced higher or lower such as vogue or the OK magazine</a:t>
            </a:r>
          </a:p>
          <a:p>
            <a:pPr marL="457200" lvl="1" indent="0">
              <a:buNone/>
            </a:pPr>
            <a:endParaRPr lang="en-GB" dirty="0"/>
          </a:p>
          <a:p>
            <a:pPr marL="457200" lvl="1" indent="0">
              <a:buNone/>
            </a:pPr>
            <a:r>
              <a:rPr lang="en-GB" dirty="0" err="1" smtClean="0"/>
              <a:t>Suppliments</a:t>
            </a:r>
            <a:r>
              <a:rPr lang="en-GB" dirty="0" smtClean="0"/>
              <a:t>: Champagne and wine</a:t>
            </a:r>
          </a:p>
          <a:p>
            <a:pPr lvl="1"/>
            <a:endParaRPr lang="en-GB" dirty="0"/>
          </a:p>
          <a:p>
            <a:pPr lvl="1"/>
            <a:endParaRPr lang="en-GB" dirty="0"/>
          </a:p>
        </p:txBody>
      </p:sp>
    </p:spTree>
    <p:extLst>
      <p:ext uri="{BB962C8B-B14F-4D97-AF65-F5344CB8AC3E}">
        <p14:creationId xmlns:p14="http://schemas.microsoft.com/office/powerpoint/2010/main" val="527416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does it conduct audience research. </a:t>
            </a:r>
            <a:endParaRPr lang="en-GB" dirty="0"/>
          </a:p>
        </p:txBody>
      </p:sp>
      <p:sp>
        <p:nvSpPr>
          <p:cNvPr id="3" name="Content Placeholder 2"/>
          <p:cNvSpPr>
            <a:spLocks noGrp="1"/>
          </p:cNvSpPr>
          <p:nvPr>
            <p:ph idx="1"/>
          </p:nvPr>
        </p:nvSpPr>
        <p:spPr/>
        <p:txBody>
          <a:bodyPr>
            <a:normAutofit lnSpcReduction="10000"/>
          </a:bodyPr>
          <a:lstStyle/>
          <a:p>
            <a:r>
              <a:rPr lang="en-GB" dirty="0" smtClean="0"/>
              <a:t>Surveys</a:t>
            </a:r>
          </a:p>
          <a:p>
            <a:r>
              <a:rPr lang="en-GB" dirty="0" smtClean="0"/>
              <a:t>Interviews (33,225 interviews with people aged 15+)</a:t>
            </a:r>
          </a:p>
          <a:p>
            <a:r>
              <a:rPr lang="en-GB" dirty="0" smtClean="0"/>
              <a:t>The NRS interview includes question about the occupation of the chief income earner to establish social grade. Questions include not just what the CIEs job is but details such as their </a:t>
            </a:r>
            <a:r>
              <a:rPr lang="en-GB" dirty="0" err="1"/>
              <a:t>q</a:t>
            </a:r>
            <a:r>
              <a:rPr lang="en-GB" dirty="0" err="1" smtClean="0"/>
              <a:t>aulifications</a:t>
            </a:r>
            <a:r>
              <a:rPr lang="en-GB" dirty="0" smtClean="0"/>
              <a:t> and the number of people they are responsible for.</a:t>
            </a:r>
          </a:p>
          <a:p>
            <a:r>
              <a:rPr lang="en-GB" dirty="0" smtClean="0"/>
              <a:t>Interviews are in detail and take around 27 minutes</a:t>
            </a:r>
          </a:p>
          <a:p>
            <a:r>
              <a:rPr lang="en-GB" dirty="0" smtClean="0"/>
              <a:t>Participants asked about their readership of a list news brands, newspaper supplements and magazines as well as their online behaviour</a:t>
            </a:r>
            <a:endParaRPr lang="en-GB" dirty="0"/>
          </a:p>
        </p:txBody>
      </p:sp>
    </p:spTree>
    <p:extLst>
      <p:ext uri="{BB962C8B-B14F-4D97-AF65-F5344CB8AC3E}">
        <p14:creationId xmlns:p14="http://schemas.microsoft.com/office/powerpoint/2010/main" val="1960583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audience demographics are included?</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1287" y="2467769"/>
            <a:ext cx="6829425" cy="3067050"/>
          </a:xfrm>
        </p:spPr>
      </p:pic>
    </p:spTree>
    <p:extLst>
      <p:ext uri="{BB962C8B-B14F-4D97-AF65-F5344CB8AC3E}">
        <p14:creationId xmlns:p14="http://schemas.microsoft.com/office/powerpoint/2010/main" val="406377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Give an  example of one of the </a:t>
            </a:r>
            <a:r>
              <a:rPr lang="en-GB" dirty="0" err="1" smtClean="0"/>
              <a:t>companys</a:t>
            </a:r>
            <a:r>
              <a:rPr lang="en-GB" dirty="0" smtClean="0"/>
              <a:t>  most popular products based on your findings</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Vogue, Guardian, Daily Mail, Sun</a:t>
            </a:r>
            <a:endParaRPr lang="en-GB" dirty="0"/>
          </a:p>
        </p:txBody>
      </p:sp>
    </p:spTree>
    <p:extLst>
      <p:ext uri="{BB962C8B-B14F-4D97-AF65-F5344CB8AC3E}">
        <p14:creationId xmlns:p14="http://schemas.microsoft.com/office/powerpoint/2010/main" val="3476718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you think this product is so popular </a:t>
            </a:r>
            <a:endParaRPr lang="en-GB" dirty="0"/>
          </a:p>
        </p:txBody>
      </p:sp>
      <p:sp>
        <p:nvSpPr>
          <p:cNvPr id="3" name="Content Placeholder 2"/>
          <p:cNvSpPr>
            <a:spLocks noGrp="1"/>
          </p:cNvSpPr>
          <p:nvPr>
            <p:ph idx="1"/>
          </p:nvPr>
        </p:nvSpPr>
        <p:spPr/>
        <p:txBody>
          <a:bodyPr/>
          <a:lstStyle/>
          <a:p>
            <a:r>
              <a:rPr lang="en-GB" dirty="0" smtClean="0"/>
              <a:t>Because it gives a fair representation of sales revenue and who they aim to target</a:t>
            </a:r>
            <a:endParaRPr lang="en-GB" dirty="0"/>
          </a:p>
        </p:txBody>
      </p:sp>
    </p:spTree>
    <p:extLst>
      <p:ext uri="{BB962C8B-B14F-4D97-AF65-F5344CB8AC3E}">
        <p14:creationId xmlns:p14="http://schemas.microsoft.com/office/powerpoint/2010/main" val="2601425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225</Words>
  <Application>Microsoft Office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NRS</vt:lpstr>
      <vt:lpstr>What does NRS stand for?</vt:lpstr>
      <vt:lpstr>Which industries does your company provide audience research for?</vt:lpstr>
      <vt:lpstr>How does it conduct audience research. </vt:lpstr>
      <vt:lpstr>What audience demographics are included?</vt:lpstr>
      <vt:lpstr>Give an  example of one of the companys  most popular products based on your findings </vt:lpstr>
      <vt:lpstr>Why do you think this product is so popular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NRS</dc:title>
  <dc:creator>Smith, James</dc:creator>
  <cp:lastModifiedBy>Smith, James</cp:lastModifiedBy>
  <cp:revision>28</cp:revision>
  <dcterms:created xsi:type="dcterms:W3CDTF">2019-03-12T12:15:40Z</dcterms:created>
  <dcterms:modified xsi:type="dcterms:W3CDTF">2019-03-12T13:01:10Z</dcterms:modified>
</cp:coreProperties>
</file>