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57" d="100"/>
          <a:sy n="57" d="100"/>
        </p:scale>
        <p:origin x="6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E354DD9-9A72-40BF-A88F-0E20178D5347}" type="datetimeFigureOut">
              <a:rPr lang="en-GB" smtClean="0"/>
              <a:t>19/03/2019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7366D5-F914-43FE-AB6D-C4B7E71540E9}" type="slidenum">
              <a:rPr lang="en-GB" smtClean="0"/>
              <a:t>‹#›</a:t>
            </a:fld>
            <a:endParaRPr lang="en-GB"/>
          </a:p>
        </p:txBody>
      </p:sp>
    </p:spTree>
    <p:extLst>
      <p:ext uri="{BB962C8B-B14F-4D97-AF65-F5344CB8AC3E}">
        <p14:creationId xmlns:p14="http://schemas.microsoft.com/office/powerpoint/2010/main" val="1481075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354DD9-9A72-40BF-A88F-0E20178D5347}" type="datetimeFigureOut">
              <a:rPr lang="en-GB" smtClean="0"/>
              <a:t>19/03/2019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7366D5-F914-43FE-AB6D-C4B7E71540E9}" type="slidenum">
              <a:rPr lang="en-GB" smtClean="0"/>
              <a:t>‹#›</a:t>
            </a:fld>
            <a:endParaRPr lang="en-GB"/>
          </a:p>
        </p:txBody>
      </p:sp>
    </p:spTree>
    <p:extLst>
      <p:ext uri="{BB962C8B-B14F-4D97-AF65-F5344CB8AC3E}">
        <p14:creationId xmlns:p14="http://schemas.microsoft.com/office/powerpoint/2010/main" val="1938245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E354DD9-9A72-40BF-A88F-0E20178D5347}" type="datetimeFigureOut">
              <a:rPr lang="en-GB" smtClean="0"/>
              <a:t>19/03/2019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7366D5-F914-43FE-AB6D-C4B7E71540E9}" type="slidenum">
              <a:rPr lang="en-GB" smtClean="0"/>
              <a:t>‹#›</a:t>
            </a:fld>
            <a:endParaRPr lang="en-GB"/>
          </a:p>
        </p:txBody>
      </p:sp>
    </p:spTree>
    <p:extLst>
      <p:ext uri="{BB962C8B-B14F-4D97-AF65-F5344CB8AC3E}">
        <p14:creationId xmlns:p14="http://schemas.microsoft.com/office/powerpoint/2010/main" val="3407707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E354DD9-9A72-40BF-A88F-0E20178D5347}" type="datetimeFigureOut">
              <a:rPr lang="en-GB" smtClean="0"/>
              <a:t>19/03/2019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7366D5-F914-43FE-AB6D-C4B7E71540E9}" type="slidenum">
              <a:rPr lang="en-GB" smtClean="0"/>
              <a:t>‹#›</a:t>
            </a:fld>
            <a:endParaRPr lang="en-GB"/>
          </a:p>
        </p:txBody>
      </p:sp>
    </p:spTree>
    <p:extLst>
      <p:ext uri="{BB962C8B-B14F-4D97-AF65-F5344CB8AC3E}">
        <p14:creationId xmlns:p14="http://schemas.microsoft.com/office/powerpoint/2010/main" val="2434668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E354DD9-9A72-40BF-A88F-0E20178D5347}" type="datetimeFigureOut">
              <a:rPr lang="en-GB" smtClean="0"/>
              <a:t>19/03/2019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7366D5-F914-43FE-AB6D-C4B7E71540E9}" type="slidenum">
              <a:rPr lang="en-GB" smtClean="0"/>
              <a:t>‹#›</a:t>
            </a:fld>
            <a:endParaRPr lang="en-GB"/>
          </a:p>
        </p:txBody>
      </p:sp>
    </p:spTree>
    <p:extLst>
      <p:ext uri="{BB962C8B-B14F-4D97-AF65-F5344CB8AC3E}">
        <p14:creationId xmlns:p14="http://schemas.microsoft.com/office/powerpoint/2010/main" val="3613618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E354DD9-9A72-40BF-A88F-0E20178D5347}" type="datetimeFigureOut">
              <a:rPr lang="en-GB" smtClean="0"/>
              <a:t>19/03/2019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F7366D5-F914-43FE-AB6D-C4B7E71540E9}" type="slidenum">
              <a:rPr lang="en-GB" smtClean="0"/>
              <a:t>‹#›</a:t>
            </a:fld>
            <a:endParaRPr lang="en-GB"/>
          </a:p>
        </p:txBody>
      </p:sp>
    </p:spTree>
    <p:extLst>
      <p:ext uri="{BB962C8B-B14F-4D97-AF65-F5344CB8AC3E}">
        <p14:creationId xmlns:p14="http://schemas.microsoft.com/office/powerpoint/2010/main" val="1695204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354DD9-9A72-40BF-A88F-0E20178D5347}" type="datetimeFigureOut">
              <a:rPr lang="en-GB" smtClean="0"/>
              <a:t>19/03/2019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F7366D5-F914-43FE-AB6D-C4B7E71540E9}" type="slidenum">
              <a:rPr lang="en-GB" smtClean="0"/>
              <a:t>‹#›</a:t>
            </a:fld>
            <a:endParaRPr lang="en-GB"/>
          </a:p>
        </p:txBody>
      </p:sp>
    </p:spTree>
    <p:extLst>
      <p:ext uri="{BB962C8B-B14F-4D97-AF65-F5344CB8AC3E}">
        <p14:creationId xmlns:p14="http://schemas.microsoft.com/office/powerpoint/2010/main" val="263373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E354DD9-9A72-40BF-A88F-0E20178D5347}" type="datetimeFigureOut">
              <a:rPr lang="en-GB" smtClean="0"/>
              <a:t>19/03/2019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7366D5-F914-43FE-AB6D-C4B7E71540E9}" type="slidenum">
              <a:rPr lang="en-GB" smtClean="0"/>
              <a:t>‹#›</a:t>
            </a:fld>
            <a:endParaRPr lang="en-GB"/>
          </a:p>
        </p:txBody>
      </p:sp>
    </p:spTree>
    <p:extLst>
      <p:ext uri="{BB962C8B-B14F-4D97-AF65-F5344CB8AC3E}">
        <p14:creationId xmlns:p14="http://schemas.microsoft.com/office/powerpoint/2010/main" val="2236966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E354DD9-9A72-40BF-A88F-0E20178D5347}" type="datetimeFigureOut">
              <a:rPr lang="en-GB" smtClean="0"/>
              <a:t>19/03/2019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7366D5-F914-43FE-AB6D-C4B7E71540E9}" type="slidenum">
              <a:rPr lang="en-GB" smtClean="0"/>
              <a:t>‹#›</a:t>
            </a:fld>
            <a:endParaRPr lang="en-GB"/>
          </a:p>
        </p:txBody>
      </p:sp>
    </p:spTree>
    <p:extLst>
      <p:ext uri="{BB962C8B-B14F-4D97-AF65-F5344CB8AC3E}">
        <p14:creationId xmlns:p14="http://schemas.microsoft.com/office/powerpoint/2010/main" val="1137794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354DD9-9A72-40BF-A88F-0E20178D5347}" type="datetimeFigureOut">
              <a:rPr lang="en-GB" smtClean="0"/>
              <a:t>19/03/2019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7366D5-F914-43FE-AB6D-C4B7E71540E9}" type="slidenum">
              <a:rPr lang="en-GB" smtClean="0"/>
              <a:t>‹#›</a:t>
            </a:fld>
            <a:endParaRPr lang="en-GB"/>
          </a:p>
        </p:txBody>
      </p:sp>
    </p:spTree>
    <p:extLst>
      <p:ext uri="{BB962C8B-B14F-4D97-AF65-F5344CB8AC3E}">
        <p14:creationId xmlns:p14="http://schemas.microsoft.com/office/powerpoint/2010/main" val="2660200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354DD9-9A72-40BF-A88F-0E20178D5347}" type="datetimeFigureOut">
              <a:rPr lang="en-GB" smtClean="0"/>
              <a:t>19/03/2019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7366D5-F914-43FE-AB6D-C4B7E71540E9}" type="slidenum">
              <a:rPr lang="en-GB" smtClean="0"/>
              <a:t>‹#›</a:t>
            </a:fld>
            <a:endParaRPr lang="en-GB"/>
          </a:p>
        </p:txBody>
      </p:sp>
    </p:spTree>
    <p:extLst>
      <p:ext uri="{BB962C8B-B14F-4D97-AF65-F5344CB8AC3E}">
        <p14:creationId xmlns:p14="http://schemas.microsoft.com/office/powerpoint/2010/main" val="3865777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354DD9-9A72-40BF-A88F-0E20178D5347}" type="datetimeFigureOut">
              <a:rPr lang="en-GB" smtClean="0"/>
              <a:t>19/03/2019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366D5-F914-43FE-AB6D-C4B7E71540E9}" type="slidenum">
              <a:rPr lang="en-GB" smtClean="0"/>
              <a:t>‹#›</a:t>
            </a:fld>
            <a:endParaRPr lang="en-GB"/>
          </a:p>
        </p:txBody>
      </p:sp>
    </p:spTree>
    <p:extLst>
      <p:ext uri="{BB962C8B-B14F-4D97-AF65-F5344CB8AC3E}">
        <p14:creationId xmlns:p14="http://schemas.microsoft.com/office/powerpoint/2010/main" val="41642401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817429" cy="369332"/>
          </a:xfrm>
          <a:prstGeom prst="rect">
            <a:avLst/>
          </a:prstGeom>
          <a:noFill/>
        </p:spPr>
        <p:txBody>
          <a:bodyPr wrap="square" rtlCol="0">
            <a:spAutoFit/>
          </a:bodyPr>
          <a:lstStyle/>
          <a:p>
            <a:r>
              <a:rPr lang="en-GB" dirty="0" smtClean="0"/>
              <a:t>ISP Week 21</a:t>
            </a:r>
            <a:endParaRPr lang="en-GB" dirty="0"/>
          </a:p>
        </p:txBody>
      </p:sp>
      <p:sp>
        <p:nvSpPr>
          <p:cNvPr id="5" name="TextBox 4"/>
          <p:cNvSpPr txBox="1"/>
          <p:nvPr/>
        </p:nvSpPr>
        <p:spPr>
          <a:xfrm>
            <a:off x="640079" y="1084218"/>
            <a:ext cx="10254343" cy="3970318"/>
          </a:xfrm>
          <a:prstGeom prst="rect">
            <a:avLst/>
          </a:prstGeom>
          <a:noFill/>
        </p:spPr>
        <p:txBody>
          <a:bodyPr wrap="square" rtlCol="0">
            <a:spAutoFit/>
          </a:bodyPr>
          <a:lstStyle/>
          <a:p>
            <a:r>
              <a:rPr lang="en-GB" sz="2800" b="1" dirty="0" smtClean="0"/>
              <a:t>Video Games</a:t>
            </a:r>
          </a:p>
          <a:p>
            <a:endParaRPr lang="en-GB" sz="2800" b="1" dirty="0"/>
          </a:p>
          <a:p>
            <a:r>
              <a:rPr lang="en-GB" sz="2800" dirty="0" smtClean="0"/>
              <a:t>Conglomerate Companies</a:t>
            </a:r>
          </a:p>
          <a:p>
            <a:r>
              <a:rPr lang="en-GB" sz="2400" dirty="0" smtClean="0"/>
              <a:t>Activision Blizzard, Microsoft, Electronic Arts and Nintendo are all examples of conglomerate companies that either own video games and/or own companies that own video games.  These companies are responsible for developing and publishing the video game. Video games can be published to many platforms, including console, PC, mobile and tablet. Many video games are released to multiple platforms, and some conglomerate companies own the game and the platform for the game.</a:t>
            </a:r>
          </a:p>
        </p:txBody>
      </p:sp>
      <p:pic>
        <p:nvPicPr>
          <p:cNvPr id="2050" name="Picture 2" descr="Image result for activision blizzar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63090" y="4825245"/>
            <a:ext cx="3608319" cy="188835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microsof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2661" y="4867380"/>
            <a:ext cx="2769328" cy="1846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0216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817429" cy="369332"/>
          </a:xfrm>
          <a:prstGeom prst="rect">
            <a:avLst/>
          </a:prstGeom>
          <a:noFill/>
        </p:spPr>
        <p:txBody>
          <a:bodyPr wrap="square" rtlCol="0">
            <a:spAutoFit/>
          </a:bodyPr>
          <a:lstStyle/>
          <a:p>
            <a:r>
              <a:rPr lang="en-GB" dirty="0" smtClean="0"/>
              <a:t>ISP Week 21</a:t>
            </a:r>
            <a:endParaRPr lang="en-GB" dirty="0"/>
          </a:p>
        </p:txBody>
      </p:sp>
      <p:sp>
        <p:nvSpPr>
          <p:cNvPr id="5" name="TextBox 4"/>
          <p:cNvSpPr txBox="1"/>
          <p:nvPr/>
        </p:nvSpPr>
        <p:spPr>
          <a:xfrm>
            <a:off x="418010" y="822961"/>
            <a:ext cx="10254343" cy="3477875"/>
          </a:xfrm>
          <a:prstGeom prst="rect">
            <a:avLst/>
          </a:prstGeom>
          <a:noFill/>
        </p:spPr>
        <p:txBody>
          <a:bodyPr wrap="square" rtlCol="0">
            <a:spAutoFit/>
          </a:bodyPr>
          <a:lstStyle/>
          <a:p>
            <a:r>
              <a:rPr lang="en-GB" sz="2800" b="1" dirty="0" smtClean="0"/>
              <a:t>Video Games</a:t>
            </a:r>
          </a:p>
          <a:p>
            <a:endParaRPr lang="en-GB" sz="2800" b="1" dirty="0"/>
          </a:p>
          <a:p>
            <a:endParaRPr lang="en-GB" dirty="0"/>
          </a:p>
          <a:p>
            <a:r>
              <a:rPr lang="en-GB" sz="3200" dirty="0" smtClean="0"/>
              <a:t>Independent Companies</a:t>
            </a:r>
          </a:p>
          <a:p>
            <a:r>
              <a:rPr lang="en-GB" sz="2400" dirty="0" smtClean="0"/>
              <a:t>Curve Digital, </a:t>
            </a:r>
            <a:r>
              <a:rPr lang="en-GB" sz="2400" dirty="0" err="1" smtClean="0"/>
              <a:t>Ukuza</a:t>
            </a:r>
            <a:r>
              <a:rPr lang="en-GB" sz="2400" dirty="0" smtClean="0"/>
              <a:t>, Team 17 and </a:t>
            </a:r>
            <a:r>
              <a:rPr lang="en-GB" sz="2400" dirty="0" err="1" smtClean="0"/>
              <a:t>Devolver</a:t>
            </a:r>
            <a:r>
              <a:rPr lang="en-GB" sz="2400" dirty="0" smtClean="0"/>
              <a:t> Digital are examples of independent video game companies. Independent games are created by a smaller group of people, and are not owned by a larger company. If an independent game becomes very popular, a bigger company may buy the product.</a:t>
            </a:r>
            <a:endParaRPr lang="en-GB" sz="2400" dirty="0"/>
          </a:p>
          <a:p>
            <a:endParaRPr lang="en-GB" dirty="0"/>
          </a:p>
        </p:txBody>
      </p:sp>
      <p:pic>
        <p:nvPicPr>
          <p:cNvPr id="1026" name="Picture 2" descr="Image result for curve digit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1050" y="4548724"/>
            <a:ext cx="3319144" cy="14852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team 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8841" y="4631832"/>
            <a:ext cx="4524770" cy="1318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9989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817429" cy="369332"/>
          </a:xfrm>
          <a:prstGeom prst="rect">
            <a:avLst/>
          </a:prstGeom>
          <a:noFill/>
        </p:spPr>
        <p:txBody>
          <a:bodyPr wrap="square" rtlCol="0">
            <a:spAutoFit/>
          </a:bodyPr>
          <a:lstStyle/>
          <a:p>
            <a:r>
              <a:rPr lang="en-GB" dirty="0" smtClean="0"/>
              <a:t>ISP Week 21</a:t>
            </a:r>
            <a:endParaRPr lang="en-GB" dirty="0"/>
          </a:p>
        </p:txBody>
      </p:sp>
      <p:sp>
        <p:nvSpPr>
          <p:cNvPr id="5" name="TextBox 4"/>
          <p:cNvSpPr txBox="1"/>
          <p:nvPr/>
        </p:nvSpPr>
        <p:spPr>
          <a:xfrm>
            <a:off x="418010" y="822961"/>
            <a:ext cx="10254343" cy="4585871"/>
          </a:xfrm>
          <a:prstGeom prst="rect">
            <a:avLst/>
          </a:prstGeom>
          <a:noFill/>
        </p:spPr>
        <p:txBody>
          <a:bodyPr wrap="square" rtlCol="0">
            <a:spAutoFit/>
          </a:bodyPr>
          <a:lstStyle/>
          <a:p>
            <a:r>
              <a:rPr lang="en-GB" sz="2800" b="1" dirty="0" smtClean="0"/>
              <a:t>Video Games</a:t>
            </a:r>
          </a:p>
          <a:p>
            <a:endParaRPr lang="en-GB" sz="2800" b="1" dirty="0"/>
          </a:p>
          <a:p>
            <a:endParaRPr lang="en-GB" dirty="0"/>
          </a:p>
          <a:p>
            <a:r>
              <a:rPr lang="en-GB" sz="3200" dirty="0" smtClean="0"/>
              <a:t>Cross-media companies</a:t>
            </a:r>
          </a:p>
          <a:p>
            <a:r>
              <a:rPr lang="en-GB" sz="2400" dirty="0" smtClean="0"/>
              <a:t>Cross-media companies use different types of media to promote a video game. Many games have fan forums/pages on the internet, and/or a social media account for the game. A console game can also be created as a mobile game, or perhaps a companion app.</a:t>
            </a:r>
          </a:p>
          <a:p>
            <a:r>
              <a:rPr lang="en-GB" sz="2400" dirty="0" err="1" smtClean="0"/>
              <a:t>Rockstar</a:t>
            </a:r>
            <a:r>
              <a:rPr lang="en-GB" sz="2400" dirty="0" smtClean="0"/>
              <a:t> games for example created GTA V, and licensed real songs to make the game more realistic. They also created a mobile companion app, a website and social pages for the game.</a:t>
            </a:r>
            <a:endParaRPr lang="en-GB" sz="2400" dirty="0"/>
          </a:p>
          <a:p>
            <a:endParaRPr lang="en-GB" dirty="0"/>
          </a:p>
        </p:txBody>
      </p:sp>
    </p:spTree>
    <p:extLst>
      <p:ext uri="{BB962C8B-B14F-4D97-AF65-F5344CB8AC3E}">
        <p14:creationId xmlns:p14="http://schemas.microsoft.com/office/powerpoint/2010/main" val="3537288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817429" cy="369332"/>
          </a:xfrm>
          <a:prstGeom prst="rect">
            <a:avLst/>
          </a:prstGeom>
          <a:noFill/>
        </p:spPr>
        <p:txBody>
          <a:bodyPr wrap="square" rtlCol="0">
            <a:spAutoFit/>
          </a:bodyPr>
          <a:lstStyle/>
          <a:p>
            <a:r>
              <a:rPr lang="en-GB" dirty="0" smtClean="0"/>
              <a:t>ISP Week 21</a:t>
            </a:r>
            <a:endParaRPr lang="en-GB" dirty="0"/>
          </a:p>
        </p:txBody>
      </p:sp>
      <p:sp>
        <p:nvSpPr>
          <p:cNvPr id="5" name="TextBox 4"/>
          <p:cNvSpPr txBox="1"/>
          <p:nvPr/>
        </p:nvSpPr>
        <p:spPr>
          <a:xfrm>
            <a:off x="418010" y="822961"/>
            <a:ext cx="10254343" cy="5386090"/>
          </a:xfrm>
          <a:prstGeom prst="rect">
            <a:avLst/>
          </a:prstGeom>
          <a:noFill/>
        </p:spPr>
        <p:txBody>
          <a:bodyPr wrap="square" rtlCol="0">
            <a:spAutoFit/>
          </a:bodyPr>
          <a:lstStyle/>
          <a:p>
            <a:r>
              <a:rPr lang="en-GB" sz="2800" b="1" dirty="0" smtClean="0"/>
              <a:t>Video Games</a:t>
            </a:r>
          </a:p>
          <a:p>
            <a:endParaRPr lang="en-GB" sz="2800" b="1" dirty="0"/>
          </a:p>
          <a:p>
            <a:endParaRPr lang="en-GB" dirty="0"/>
          </a:p>
          <a:p>
            <a:r>
              <a:rPr lang="en-GB" sz="2400" dirty="0" smtClean="0"/>
              <a:t>Jobs in the industry</a:t>
            </a:r>
          </a:p>
          <a:p>
            <a:endParaRPr lang="en-GB" sz="2400" dirty="0" smtClean="0"/>
          </a:p>
          <a:p>
            <a:r>
              <a:rPr lang="en-GB" sz="2400" dirty="0" smtClean="0"/>
              <a:t>There are many jobs involved in the video game industry, including:</a:t>
            </a:r>
          </a:p>
          <a:p>
            <a:pPr marL="342900" indent="-342900">
              <a:buFont typeface="Arial" panose="020B0604020202020204" pitchFamily="34" charset="0"/>
              <a:buChar char="•"/>
            </a:pPr>
            <a:r>
              <a:rPr lang="en-GB" sz="2000" dirty="0" smtClean="0"/>
              <a:t>Programmer</a:t>
            </a:r>
          </a:p>
          <a:p>
            <a:pPr marL="342900" indent="-342900">
              <a:buFont typeface="Arial" panose="020B0604020202020204" pitchFamily="34" charset="0"/>
              <a:buChar char="•"/>
            </a:pPr>
            <a:r>
              <a:rPr lang="en-GB" sz="2000" dirty="0" smtClean="0"/>
              <a:t>Animator</a:t>
            </a:r>
          </a:p>
          <a:p>
            <a:pPr marL="342900" indent="-342900">
              <a:buFont typeface="Arial" panose="020B0604020202020204" pitchFamily="34" charset="0"/>
              <a:buChar char="•"/>
            </a:pPr>
            <a:r>
              <a:rPr lang="en-GB" sz="2000" dirty="0" smtClean="0"/>
              <a:t>Audio Engineer</a:t>
            </a:r>
          </a:p>
          <a:p>
            <a:pPr marL="342900" indent="-342900">
              <a:buFont typeface="Arial" panose="020B0604020202020204" pitchFamily="34" charset="0"/>
              <a:buChar char="•"/>
            </a:pPr>
            <a:r>
              <a:rPr lang="en-GB" sz="2000" dirty="0" smtClean="0"/>
              <a:t>Designer</a:t>
            </a:r>
          </a:p>
          <a:p>
            <a:pPr marL="342900" indent="-342900">
              <a:buFont typeface="Arial" panose="020B0604020202020204" pitchFamily="34" charset="0"/>
              <a:buChar char="•"/>
            </a:pPr>
            <a:r>
              <a:rPr lang="en-GB" sz="2000" dirty="0" smtClean="0"/>
              <a:t>Writer</a:t>
            </a:r>
          </a:p>
          <a:p>
            <a:pPr marL="342900" indent="-342900">
              <a:buFont typeface="Arial" panose="020B0604020202020204" pitchFamily="34" charset="0"/>
              <a:buChar char="•"/>
            </a:pPr>
            <a:r>
              <a:rPr lang="en-GB" sz="2000" dirty="0" smtClean="0"/>
              <a:t>Translator</a:t>
            </a:r>
          </a:p>
          <a:p>
            <a:pPr marL="342900" indent="-342900">
              <a:buFont typeface="Arial" panose="020B0604020202020204" pitchFamily="34" charset="0"/>
              <a:buChar char="•"/>
            </a:pPr>
            <a:r>
              <a:rPr lang="en-GB" sz="2000" dirty="0" smtClean="0"/>
              <a:t>Producer</a:t>
            </a:r>
          </a:p>
          <a:p>
            <a:pPr marL="342900" indent="-342900">
              <a:buFont typeface="Arial" panose="020B0604020202020204" pitchFamily="34" charset="0"/>
              <a:buChar char="•"/>
            </a:pPr>
            <a:r>
              <a:rPr lang="en-GB" sz="2000" dirty="0" smtClean="0"/>
              <a:t>Tester</a:t>
            </a:r>
          </a:p>
          <a:p>
            <a:pPr marL="342900" indent="-342900">
              <a:buFont typeface="Arial" panose="020B0604020202020204" pitchFamily="34" charset="0"/>
              <a:buChar char="•"/>
            </a:pPr>
            <a:r>
              <a:rPr lang="en-GB" sz="2000" smtClean="0"/>
              <a:t>Voice actor</a:t>
            </a:r>
            <a:endParaRPr lang="en-GB" sz="2000" dirty="0"/>
          </a:p>
          <a:p>
            <a:endParaRPr lang="en-GB" dirty="0"/>
          </a:p>
        </p:txBody>
      </p:sp>
    </p:spTree>
    <p:extLst>
      <p:ext uri="{BB962C8B-B14F-4D97-AF65-F5344CB8AC3E}">
        <p14:creationId xmlns:p14="http://schemas.microsoft.com/office/powerpoint/2010/main" val="37937848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TotalTime>
  <Words>274</Words>
  <Application>Microsoft Office PowerPoint</Application>
  <PresentationFormat>Widescreen</PresentationFormat>
  <Paragraphs>34</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Wakeford, William</dc:creator>
  <cp:lastModifiedBy>Wakeford, William</cp:lastModifiedBy>
  <cp:revision>36</cp:revision>
  <dcterms:created xsi:type="dcterms:W3CDTF">2019-03-14T12:26:38Z</dcterms:created>
  <dcterms:modified xsi:type="dcterms:W3CDTF">2019-03-19T11:23:39Z</dcterms:modified>
</cp:coreProperties>
</file>