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94660"/>
  </p:normalViewPr>
  <p:slideViewPr>
    <p:cSldViewPr snapToGrid="0">
      <p:cViewPr varScale="1">
        <p:scale>
          <a:sx n="88" d="100"/>
          <a:sy n="88" d="100"/>
        </p:scale>
        <p:origin x="48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A02F04C-BD08-4A16-9AC7-7B8896893EC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375284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02F04C-BD08-4A16-9AC7-7B8896893EC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761982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A02F04C-BD08-4A16-9AC7-7B8896893EC6}" type="datetimeFigureOut">
              <a:rPr lang="en-GB" smtClean="0"/>
              <a:t>12/03/2019</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CBCB3F8-A9A3-438D-888F-4FB96A6C9A14}" type="slidenum">
              <a:rPr lang="en-GB" smtClean="0"/>
              <a:t>‹#›</a:t>
            </a:fld>
            <a:endParaRPr lang="en-GB"/>
          </a:p>
        </p:txBody>
      </p:sp>
    </p:spTree>
    <p:extLst>
      <p:ext uri="{BB962C8B-B14F-4D97-AF65-F5344CB8AC3E}">
        <p14:creationId xmlns:p14="http://schemas.microsoft.com/office/powerpoint/2010/main" val="134681589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02F04C-BD08-4A16-9AC7-7B8896893EC6}"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212604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02F04C-BD08-4A16-9AC7-7B8896893EC6}" type="datetimeFigureOut">
              <a:rPr lang="en-GB" smtClean="0"/>
              <a:t>12/03/2019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4069825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02F04C-BD08-4A16-9AC7-7B8896893EC6}" type="datetimeFigureOut">
              <a:rPr lang="en-GB" smtClean="0"/>
              <a:t>12/03/2019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4013111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02F04C-BD08-4A16-9AC7-7B8896893EC6}" type="datetimeFigureOut">
              <a:rPr lang="en-GB" smtClean="0"/>
              <a:t>12/03/2019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385862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A02F04C-BD08-4A16-9AC7-7B8896893EC6}"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458978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A02F04C-BD08-4A16-9AC7-7B8896893EC6}" type="datetimeFigureOut">
              <a:rPr lang="en-GB" smtClean="0"/>
              <a:t>12/03/2019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3780668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02F04C-BD08-4A16-9AC7-7B8896893EC6}" type="datetimeFigureOut">
              <a:rPr lang="en-GB" smtClean="0"/>
              <a:t>12/03/2019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2486356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A02F04C-BD08-4A16-9AC7-7B8896893EC6}" type="datetimeFigureOut">
              <a:rPr lang="en-GB" smtClean="0"/>
              <a:t>12/03/2019</a:t>
            </a:fld>
            <a:endParaRPr lang="en-GB"/>
          </a:p>
        </p:txBody>
      </p:sp>
      <p:sp>
        <p:nvSpPr>
          <p:cNvPr id="5" name="Footer Placeholder 4"/>
          <p:cNvSpPr>
            <a:spLocks noGrp="1"/>
          </p:cNvSpPr>
          <p:nvPr>
            <p:ph type="ftr" sz="quarter" idx="11"/>
          </p:nvPr>
        </p:nvSpPr>
        <p:spPr>
          <a:xfrm>
            <a:off x="3776135" y="6422854"/>
            <a:ext cx="4279669" cy="365125"/>
          </a:xfrm>
        </p:spPr>
        <p:txBody>
          <a:bodyPr/>
          <a:lstStyle/>
          <a:p>
            <a:endParaRPr lang="en-GB"/>
          </a:p>
        </p:txBody>
      </p:sp>
      <p:sp>
        <p:nvSpPr>
          <p:cNvPr id="6" name="Slide Number Placeholder 5"/>
          <p:cNvSpPr>
            <a:spLocks noGrp="1"/>
          </p:cNvSpPr>
          <p:nvPr>
            <p:ph type="sldNum" sz="quarter" idx="12"/>
          </p:nvPr>
        </p:nvSpPr>
        <p:spPr>
          <a:xfrm>
            <a:off x="8073048" y="6422854"/>
            <a:ext cx="879759" cy="365125"/>
          </a:xfrm>
        </p:spPr>
        <p:txBody>
          <a:bodyPr/>
          <a:lstStyle/>
          <a:p>
            <a:fld id="{FCBCB3F8-A9A3-438D-888F-4FB96A6C9A14}" type="slidenum">
              <a:rPr lang="en-GB" smtClean="0"/>
              <a:t>‹#›</a:t>
            </a:fld>
            <a:endParaRPr lang="en-GB"/>
          </a:p>
        </p:txBody>
      </p:sp>
    </p:spTree>
    <p:extLst>
      <p:ext uri="{BB962C8B-B14F-4D97-AF65-F5344CB8AC3E}">
        <p14:creationId xmlns:p14="http://schemas.microsoft.com/office/powerpoint/2010/main" val="929130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A02F04C-BD08-4A16-9AC7-7B8896893EC6}" type="datetimeFigureOut">
              <a:rPr lang="en-GB" smtClean="0"/>
              <a:t>12/03/2019</a:t>
            </a:fld>
            <a:endParaRPr lang="en-GB"/>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FCBCB3F8-A9A3-438D-888F-4FB96A6C9A14}" type="slidenum">
              <a:rPr lang="en-GB" smtClean="0"/>
              <a:t>‹#›</a:t>
            </a:fld>
            <a:endParaRPr lang="en-GB"/>
          </a:p>
        </p:txBody>
      </p:sp>
    </p:spTree>
    <p:extLst>
      <p:ext uri="{BB962C8B-B14F-4D97-AF65-F5344CB8AC3E}">
        <p14:creationId xmlns:p14="http://schemas.microsoft.com/office/powerpoint/2010/main" val="2891898376"/>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7200" dirty="0" smtClean="0"/>
              <a:t>BARB</a:t>
            </a:r>
            <a:endParaRPr lang="en-GB" sz="7200" dirty="0"/>
          </a:p>
        </p:txBody>
      </p:sp>
    </p:spTree>
    <p:extLst>
      <p:ext uri="{BB962C8B-B14F-4D97-AF65-F5344CB8AC3E}">
        <p14:creationId xmlns:p14="http://schemas.microsoft.com/office/powerpoint/2010/main" val="399152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BARB stand for?</a:t>
            </a:r>
            <a:endParaRPr lang="en-GB" dirty="0"/>
          </a:p>
        </p:txBody>
      </p:sp>
      <p:sp>
        <p:nvSpPr>
          <p:cNvPr id="3" name="Content Placeholder 2"/>
          <p:cNvSpPr>
            <a:spLocks noGrp="1"/>
          </p:cNvSpPr>
          <p:nvPr>
            <p:ph idx="1"/>
          </p:nvPr>
        </p:nvSpPr>
        <p:spPr/>
        <p:txBody>
          <a:bodyPr>
            <a:normAutofit/>
          </a:bodyPr>
          <a:lstStyle/>
          <a:p>
            <a:pPr marL="0" indent="0">
              <a:buNone/>
            </a:pPr>
            <a:r>
              <a:rPr lang="en-GB" sz="3200" dirty="0" smtClean="0"/>
              <a:t>Broadcasters’ </a:t>
            </a:r>
          </a:p>
          <a:p>
            <a:pPr marL="0" indent="0">
              <a:buNone/>
            </a:pPr>
            <a:r>
              <a:rPr lang="en-GB" sz="3200" dirty="0" smtClean="0"/>
              <a:t>Audience</a:t>
            </a:r>
          </a:p>
          <a:p>
            <a:pPr marL="0" indent="0">
              <a:buNone/>
            </a:pPr>
            <a:r>
              <a:rPr lang="en-GB" sz="3200" dirty="0" smtClean="0"/>
              <a:t>Research</a:t>
            </a:r>
          </a:p>
          <a:p>
            <a:pPr marL="0" indent="0">
              <a:buNone/>
            </a:pPr>
            <a:r>
              <a:rPr lang="en-GB" sz="3200" dirty="0" smtClean="0"/>
              <a:t>Board</a:t>
            </a:r>
            <a:endParaRPr lang="en-GB" sz="3200" dirty="0"/>
          </a:p>
        </p:txBody>
      </p:sp>
    </p:spTree>
    <p:extLst>
      <p:ext uri="{BB962C8B-B14F-4D97-AF65-F5344CB8AC3E}">
        <p14:creationId xmlns:p14="http://schemas.microsoft.com/office/powerpoint/2010/main" val="12449978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BARB?</a:t>
            </a:r>
            <a:endParaRPr lang="en-GB" dirty="0"/>
          </a:p>
        </p:txBody>
      </p:sp>
      <p:sp>
        <p:nvSpPr>
          <p:cNvPr id="3" name="Content Placeholder 2"/>
          <p:cNvSpPr>
            <a:spLocks noGrp="1"/>
          </p:cNvSpPr>
          <p:nvPr>
            <p:ph idx="1"/>
          </p:nvPr>
        </p:nvSpPr>
        <p:spPr>
          <a:xfrm>
            <a:off x="1202919" y="2455817"/>
            <a:ext cx="9784080" cy="4206240"/>
          </a:xfrm>
        </p:spPr>
        <p:txBody>
          <a:bodyPr/>
          <a:lstStyle/>
          <a:p>
            <a:r>
              <a:rPr lang="en-GB" dirty="0" smtClean="0"/>
              <a:t>BARB is a non-profit limited company founded by the major players in the television industries. </a:t>
            </a:r>
          </a:p>
          <a:p>
            <a:r>
              <a:rPr lang="en-GB" dirty="0" smtClean="0"/>
              <a:t>It was set up in 1981 to provide the industry standard television research measurements.</a:t>
            </a:r>
          </a:p>
          <a:p>
            <a:r>
              <a:rPr lang="en-US" dirty="0"/>
              <a:t>BARB is owned by BBC, Channel 4, Channel 5, </a:t>
            </a:r>
            <a:r>
              <a:rPr lang="en-US" dirty="0" smtClean="0"/>
              <a:t>IPA, </a:t>
            </a:r>
            <a:r>
              <a:rPr lang="en-US" dirty="0"/>
              <a:t>ITV, Sky and UKTV </a:t>
            </a:r>
            <a:endParaRPr lang="en-GB" dirty="0"/>
          </a:p>
        </p:txBody>
      </p:sp>
    </p:spTree>
    <p:extLst>
      <p:ext uri="{BB962C8B-B14F-4D97-AF65-F5344CB8AC3E}">
        <p14:creationId xmlns:p14="http://schemas.microsoft.com/office/powerpoint/2010/main" val="4189274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is research conducted?</a:t>
            </a:r>
            <a:endParaRPr lang="en-GB" dirty="0"/>
          </a:p>
        </p:txBody>
      </p:sp>
      <p:sp>
        <p:nvSpPr>
          <p:cNvPr id="3" name="Content Placeholder 2"/>
          <p:cNvSpPr>
            <a:spLocks noGrp="1"/>
          </p:cNvSpPr>
          <p:nvPr>
            <p:ph idx="1"/>
          </p:nvPr>
        </p:nvSpPr>
        <p:spPr/>
        <p:txBody>
          <a:bodyPr/>
          <a:lstStyle/>
          <a:p>
            <a:r>
              <a:rPr lang="en-GB" dirty="0" smtClean="0"/>
              <a:t>BARB uses a panel as a sample of 5,300  households in the UK,</a:t>
            </a:r>
          </a:p>
          <a:p>
            <a:r>
              <a:rPr lang="en-GB" dirty="0" smtClean="0"/>
              <a:t>Metres are fit to television sets, PCs and tablets in </a:t>
            </a:r>
            <a:r>
              <a:rPr lang="en-GB" dirty="0" err="1" smtClean="0"/>
              <a:t>pabel</a:t>
            </a:r>
            <a:r>
              <a:rPr lang="en-GB" dirty="0" smtClean="0"/>
              <a:t> homes, and the members use a special handset in order to indicate when they are watching TV or on their other devices. </a:t>
            </a:r>
          </a:p>
          <a:p>
            <a:r>
              <a:rPr lang="en-GB" dirty="0" smtClean="0"/>
              <a:t>Their strategy is to use a single source for how people watch across multiple screens. </a:t>
            </a:r>
          </a:p>
          <a:p>
            <a:r>
              <a:rPr lang="en-GB" dirty="0" smtClean="0"/>
              <a:t>They do not yet measure how people watch on smartphones,  as this equates to 0.3% of the amount of views on TV sets.</a:t>
            </a:r>
          </a:p>
        </p:txBody>
      </p:sp>
    </p:spTree>
    <p:extLst>
      <p:ext uri="{BB962C8B-B14F-4D97-AF65-F5344CB8AC3E}">
        <p14:creationId xmlns:p14="http://schemas.microsoft.com/office/powerpoint/2010/main" val="2862171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Audience Demographics are included?</a:t>
            </a:r>
            <a:endParaRPr lang="en-GB" dirty="0"/>
          </a:p>
        </p:txBody>
      </p:sp>
      <p:sp>
        <p:nvSpPr>
          <p:cNvPr id="3" name="Content Placeholder 2"/>
          <p:cNvSpPr>
            <a:spLocks noGrp="1"/>
          </p:cNvSpPr>
          <p:nvPr>
            <p:ph idx="1"/>
          </p:nvPr>
        </p:nvSpPr>
        <p:spPr>
          <a:xfrm>
            <a:off x="1202919" y="2651760"/>
            <a:ext cx="9784080" cy="4206240"/>
          </a:xfrm>
        </p:spPr>
        <p:txBody>
          <a:bodyPr/>
          <a:lstStyle/>
          <a:p>
            <a:r>
              <a:rPr lang="en-GB" dirty="0" smtClean="0"/>
              <a:t>All demographics are included in the panel in order to get a fair and accurate measurement</a:t>
            </a:r>
          </a:p>
          <a:p>
            <a:r>
              <a:rPr lang="en-GB" dirty="0" smtClean="0"/>
              <a:t>This helps the companies determine the different people watching it, such as women and men, and the difference in ages. </a:t>
            </a:r>
            <a:endParaRPr lang="en-GB" dirty="0"/>
          </a:p>
        </p:txBody>
      </p:sp>
    </p:spTree>
    <p:extLst>
      <p:ext uri="{BB962C8B-B14F-4D97-AF65-F5344CB8AC3E}">
        <p14:creationId xmlns:p14="http://schemas.microsoft.com/office/powerpoint/2010/main" val="3555624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most popular products</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2300" y="2007993"/>
            <a:ext cx="4262477" cy="2218548"/>
          </a:xfrm>
          <a:prstGeom prst="rect">
            <a:avLst/>
          </a:prstGeom>
        </p:spPr>
      </p:pic>
      <p:sp>
        <p:nvSpPr>
          <p:cNvPr id="5" name="TextBox 4"/>
          <p:cNvSpPr txBox="1"/>
          <p:nvPr/>
        </p:nvSpPr>
        <p:spPr>
          <a:xfrm>
            <a:off x="5869577" y="2647405"/>
            <a:ext cx="4519748" cy="646331"/>
          </a:xfrm>
          <a:prstGeom prst="rect">
            <a:avLst/>
          </a:prstGeom>
          <a:noFill/>
        </p:spPr>
        <p:txBody>
          <a:bodyPr wrap="square" rtlCol="0">
            <a:spAutoFit/>
          </a:bodyPr>
          <a:lstStyle/>
          <a:p>
            <a:pPr marL="285750" indent="-285750">
              <a:buFont typeface="Arial" panose="020B0604020202020204" pitchFamily="34" charset="0"/>
              <a:buChar char="•"/>
            </a:pPr>
            <a:r>
              <a:rPr lang="en-GB" dirty="0" smtClean="0"/>
              <a:t>From January – September 2018.Device and TV set viewing by time of day</a:t>
            </a:r>
            <a:endParaRPr lang="en-GB" dirty="0"/>
          </a:p>
        </p:txBody>
      </p:sp>
      <p:pic>
        <p:nvPicPr>
          <p:cNvPr id="7" name="Picture 6"/>
          <p:cNvPicPr>
            <a:picLocks noChangeAspect="1"/>
          </p:cNvPicPr>
          <p:nvPr/>
        </p:nvPicPr>
        <p:blipFill>
          <a:blip r:embed="rId3"/>
          <a:stretch>
            <a:fillRect/>
          </a:stretch>
        </p:blipFill>
        <p:spPr>
          <a:xfrm>
            <a:off x="1302299" y="4317836"/>
            <a:ext cx="4262477" cy="2285510"/>
          </a:xfrm>
          <a:prstGeom prst="rect">
            <a:avLst/>
          </a:prstGeom>
        </p:spPr>
      </p:pic>
      <p:sp>
        <p:nvSpPr>
          <p:cNvPr id="8" name="TextBox 7"/>
          <p:cNvSpPr txBox="1"/>
          <p:nvPr/>
        </p:nvSpPr>
        <p:spPr>
          <a:xfrm>
            <a:off x="5869577" y="4814260"/>
            <a:ext cx="4519748" cy="369332"/>
          </a:xfrm>
          <a:prstGeom prst="rect">
            <a:avLst/>
          </a:prstGeom>
          <a:noFill/>
        </p:spPr>
        <p:txBody>
          <a:bodyPr wrap="square" rtlCol="0">
            <a:spAutoFit/>
          </a:bodyPr>
          <a:lstStyle/>
          <a:p>
            <a:pPr marL="285750" indent="-285750">
              <a:buFont typeface="Arial" panose="020B0604020202020204" pitchFamily="34" charset="0"/>
              <a:buChar char="•"/>
            </a:pPr>
            <a:r>
              <a:rPr lang="en-GB" dirty="0" smtClean="0"/>
              <a:t>Number of TV sets per household</a:t>
            </a:r>
            <a:endParaRPr lang="en-GB" dirty="0"/>
          </a:p>
        </p:txBody>
      </p:sp>
    </p:spTree>
    <p:extLst>
      <p:ext uri="{BB962C8B-B14F-4D97-AF65-F5344CB8AC3E}">
        <p14:creationId xmlns:p14="http://schemas.microsoft.com/office/powerpoint/2010/main" val="42945523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is this product popular</a:t>
            </a:r>
            <a:endParaRPr lang="en-GB" dirty="0"/>
          </a:p>
        </p:txBody>
      </p:sp>
      <p:sp>
        <p:nvSpPr>
          <p:cNvPr id="4" name="TextBox 3"/>
          <p:cNvSpPr txBox="1"/>
          <p:nvPr/>
        </p:nvSpPr>
        <p:spPr>
          <a:xfrm>
            <a:off x="1088571" y="2778034"/>
            <a:ext cx="9170126" cy="2554545"/>
          </a:xfrm>
          <a:prstGeom prst="rect">
            <a:avLst/>
          </a:prstGeom>
          <a:noFill/>
        </p:spPr>
        <p:txBody>
          <a:bodyPr wrap="square" rtlCol="0">
            <a:spAutoFit/>
          </a:bodyPr>
          <a:lstStyle/>
          <a:p>
            <a:r>
              <a:rPr lang="en-GB" sz="3200" dirty="0" smtClean="0"/>
              <a:t>BARB is popular for TV industries for them to get an understanding of when people watch TV and how they watch it etc. This is useful so that the companies know when to show certain shows, and when to show certain adverts.</a:t>
            </a:r>
            <a:endParaRPr lang="en-GB" sz="3200" dirty="0"/>
          </a:p>
        </p:txBody>
      </p:sp>
    </p:spTree>
    <p:extLst>
      <p:ext uri="{BB962C8B-B14F-4D97-AF65-F5344CB8AC3E}">
        <p14:creationId xmlns:p14="http://schemas.microsoft.com/office/powerpoint/2010/main" val="584384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end. thank you.</a:t>
            </a:r>
            <a:endParaRPr lang="en-GB" dirty="0"/>
          </a:p>
        </p:txBody>
      </p:sp>
      <p:sp>
        <p:nvSpPr>
          <p:cNvPr id="3" name="Content Placeholder 2"/>
          <p:cNvSpPr>
            <a:spLocks noGrp="1"/>
          </p:cNvSpPr>
          <p:nvPr>
            <p:ph idx="1"/>
          </p:nvPr>
        </p:nvSpPr>
        <p:spPr>
          <a:xfrm>
            <a:off x="976496" y="2229394"/>
            <a:ext cx="9784080" cy="4206240"/>
          </a:xfrm>
        </p:spPr>
        <p:txBody>
          <a:bodyPr>
            <a:normAutofit/>
          </a:bodyPr>
          <a:lstStyle/>
          <a:p>
            <a:pPr marL="0" indent="0" algn="ctr">
              <a:buNone/>
            </a:pPr>
            <a:r>
              <a:rPr lang="en-GB" sz="28700" dirty="0" smtClean="0">
                <a:sym typeface="Wingdings" panose="05000000000000000000" pitchFamily="2" charset="2"/>
              </a:rPr>
              <a:t></a:t>
            </a:r>
            <a:endParaRPr lang="en-GB" sz="28700" dirty="0"/>
          </a:p>
        </p:txBody>
      </p:sp>
    </p:spTree>
    <p:extLst>
      <p:ext uri="{BB962C8B-B14F-4D97-AF65-F5344CB8AC3E}">
        <p14:creationId xmlns:p14="http://schemas.microsoft.com/office/powerpoint/2010/main" val="10830531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TM03090430[[fn=Banded]]</Template>
  <TotalTime>43</TotalTime>
  <Words>289</Words>
  <Application>Microsoft Office PowerPoint</Application>
  <PresentationFormat>Widescreen</PresentationFormat>
  <Paragraphs>25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Corbel</vt:lpstr>
      <vt:lpstr>Wingdings</vt:lpstr>
      <vt:lpstr>Banded</vt:lpstr>
      <vt:lpstr>BARB</vt:lpstr>
      <vt:lpstr>What does BARB stand for?</vt:lpstr>
      <vt:lpstr>What is BARB?</vt:lpstr>
      <vt:lpstr>How is research conducted?</vt:lpstr>
      <vt:lpstr>WHAT Audience Demographics are included?</vt:lpstr>
      <vt:lpstr>Examples of most popular products</vt:lpstr>
      <vt:lpstr>Why is this product popular</vt:lpstr>
      <vt:lpstr>The end.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BARB</dc:title>
  <dc:creator>Goff, Dylan</dc:creator>
  <cp:lastModifiedBy>Goff, Dylan</cp:lastModifiedBy>
  <cp:revision>34</cp:revision>
  <dcterms:created xsi:type="dcterms:W3CDTF">2019-03-12T12:15:27Z</dcterms:created>
  <dcterms:modified xsi:type="dcterms:W3CDTF">2019-03-12T12:59:01Z</dcterms:modified>
</cp:coreProperties>
</file>